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56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6"/>
  </p:normalViewPr>
  <p:slideViewPr>
    <p:cSldViewPr snapToGrid="0" snapToObjects="1">
      <p:cViewPr varScale="1">
        <p:scale>
          <a:sx n="104" d="100"/>
          <a:sy n="104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B8697-F6D2-4941-835E-8B12D59C726B}" type="datetimeFigureOut">
              <a:rPr lang="en-US" smtClean="0"/>
              <a:t>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5BCA90E-685E-A640-928A-04EC24C68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14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7" r:id="rId1"/>
    <p:sldLayoutId id="2147484158" r:id="rId2"/>
    <p:sldLayoutId id="2147484159" r:id="rId3"/>
    <p:sldLayoutId id="2147484160" r:id="rId4"/>
    <p:sldLayoutId id="2147484161" r:id="rId5"/>
    <p:sldLayoutId id="2147484162" r:id="rId6"/>
    <p:sldLayoutId id="2147484163" r:id="rId7"/>
    <p:sldLayoutId id="2147484164" r:id="rId8"/>
    <p:sldLayoutId id="2147484165" r:id="rId9"/>
    <p:sldLayoutId id="2147484166" r:id="rId10"/>
    <p:sldLayoutId id="2147484167" r:id="rId11"/>
    <p:sldLayoutId id="2147484168" r:id="rId12"/>
    <p:sldLayoutId id="2147484169" r:id="rId13"/>
    <p:sldLayoutId id="2147484170" r:id="rId14"/>
    <p:sldLayoutId id="2147484171" r:id="rId15"/>
    <p:sldLayoutId id="214748417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Computational Geometry Project: Niceness of a Polygon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Arjun Rao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003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Meaning of Niceness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Compactness</a:t>
            </a:r>
          </a:p>
          <a:p>
            <a:r>
              <a:rPr lang="en-US" dirty="0" smtClean="0"/>
              <a:t>Relevance - gerrymandering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7168" y="0"/>
            <a:ext cx="6124832" cy="4548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055" y="2940908"/>
            <a:ext cx="6218977" cy="391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914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Ratio of area of polygon to:</a:t>
            </a:r>
          </a:p>
          <a:p>
            <a:pPr lvl="1"/>
            <a:r>
              <a:rPr lang="en-US" dirty="0" smtClean="0"/>
              <a:t>Convex hull</a:t>
            </a:r>
          </a:p>
          <a:p>
            <a:pPr lvl="1"/>
            <a:r>
              <a:rPr lang="en-US" dirty="0" smtClean="0"/>
              <a:t>Minimum enclosing circle</a:t>
            </a:r>
          </a:p>
          <a:p>
            <a:pPr lvl="1"/>
            <a:r>
              <a:rPr lang="en-US" dirty="0" smtClean="0"/>
              <a:t>Bounding 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18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 able to upload a file with points in it</a:t>
            </a:r>
          </a:p>
          <a:p>
            <a:pPr lvl="1"/>
            <a:r>
              <a:rPr lang="en-US" dirty="0" smtClean="0"/>
              <a:t>Helpful if you have existing polygons</a:t>
            </a:r>
          </a:p>
          <a:p>
            <a:r>
              <a:rPr lang="en-US" dirty="0" smtClean="0"/>
              <a:t>Additional measures of niceness</a:t>
            </a:r>
          </a:p>
          <a:p>
            <a:pPr lvl="1"/>
            <a:r>
              <a:rPr lang="en-US" dirty="0" smtClean="0"/>
              <a:t>Circle with the same perimeter</a:t>
            </a:r>
          </a:p>
          <a:p>
            <a:pPr lvl="1"/>
            <a:r>
              <a:rPr lang="en-US" dirty="0" smtClean="0"/>
              <a:t>Turning</a:t>
            </a:r>
          </a:p>
          <a:p>
            <a:r>
              <a:rPr lang="en-US" dirty="0" smtClean="0"/>
              <a:t>Holistic number</a:t>
            </a:r>
          </a:p>
          <a:p>
            <a:r>
              <a:rPr lang="en-US" dirty="0" smtClean="0"/>
              <a:t>Weighting metrics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391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110</TotalTime>
  <Words>63</Words>
  <Application>Microsoft Macintosh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Trebuchet MS</vt:lpstr>
      <vt:lpstr>Wingdings 3</vt:lpstr>
      <vt:lpstr>Arial</vt:lpstr>
      <vt:lpstr>Facet</vt:lpstr>
      <vt:lpstr>Computational Geometry Project: Niceness of a Polygon</vt:lpstr>
      <vt:lpstr>Meaning of Niceness</vt:lpstr>
      <vt:lpstr>Measures</vt:lpstr>
      <vt:lpstr>Future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Geometry Project: Niceness of a Polygon</dc:title>
  <dc:creator>Arjun  Rao</dc:creator>
  <cp:lastModifiedBy>Arjun  Rao</cp:lastModifiedBy>
  <cp:revision>4</cp:revision>
  <dcterms:created xsi:type="dcterms:W3CDTF">2019-05-07T17:19:43Z</dcterms:created>
  <dcterms:modified xsi:type="dcterms:W3CDTF">2019-05-07T19:10:35Z</dcterms:modified>
</cp:coreProperties>
</file>

<file path=docProps/thumbnail.jpeg>
</file>